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inzel Decorative Bold" charset="1" panose="00000800000000000000"/>
      <p:regular r:id="rId7"/>
    </p:embeddedFont>
    <p:embeddedFont>
      <p:font typeface="Liana" charset="1" panose="03030302040407070402"/>
      <p:regular r:id="rId8"/>
    </p:embeddedFont>
    <p:embeddedFont>
      <p:font typeface="Cinzel Decorative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56" t="-260" r="-63156" b="-2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26080" y="18351189"/>
            <a:ext cx="23408640" cy="600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39"/>
              </a:lnSpc>
            </a:pPr>
            <a:r>
              <a:rPr lang="en-US" b="true" sz="23039" spc="-1382">
                <a:solidFill>
                  <a:srgbClr val="CA9D61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Graduation Party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4637782" y="28607309"/>
            <a:ext cx="10580330" cy="22521062"/>
          </a:xfrm>
          <a:custGeom>
            <a:avLst/>
            <a:gdLst/>
            <a:ahLst/>
            <a:cxnLst/>
            <a:rect r="r" b="b" t="t" l="l"/>
            <a:pathLst>
              <a:path h="22521062" w="10580330">
                <a:moveTo>
                  <a:pt x="0" y="0"/>
                </a:moveTo>
                <a:lnTo>
                  <a:pt x="10580330" y="0"/>
                </a:lnTo>
                <a:lnTo>
                  <a:pt x="10580330" y="22521062"/>
                </a:lnTo>
                <a:lnTo>
                  <a:pt x="0" y="2252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124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958327" y="-1858208"/>
            <a:ext cx="23408640" cy="17907610"/>
          </a:xfrm>
          <a:custGeom>
            <a:avLst/>
            <a:gdLst/>
            <a:ahLst/>
            <a:cxnLst/>
            <a:rect r="r" b="b" t="t" l="l"/>
            <a:pathLst>
              <a:path h="17907610" w="23408640">
                <a:moveTo>
                  <a:pt x="0" y="0"/>
                </a:moveTo>
                <a:lnTo>
                  <a:pt x="23408640" y="0"/>
                </a:lnTo>
                <a:lnTo>
                  <a:pt x="23408640" y="17907609"/>
                </a:lnTo>
                <a:lnTo>
                  <a:pt x="0" y="17907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44463" y="4389120"/>
            <a:ext cx="4371874" cy="1573875"/>
          </a:xfrm>
          <a:custGeom>
            <a:avLst/>
            <a:gdLst/>
            <a:ahLst/>
            <a:cxnLst/>
            <a:rect r="r" b="b" t="t" l="l"/>
            <a:pathLst>
              <a:path h="1573875" w="4371874">
                <a:moveTo>
                  <a:pt x="0" y="0"/>
                </a:moveTo>
                <a:lnTo>
                  <a:pt x="4371874" y="0"/>
                </a:lnTo>
                <a:lnTo>
                  <a:pt x="4371874" y="1573875"/>
                </a:lnTo>
                <a:lnTo>
                  <a:pt x="0" y="15738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26080" y="22383566"/>
            <a:ext cx="23408640" cy="3937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55"/>
              </a:lnSpc>
            </a:pPr>
            <a:r>
              <a:rPr lang="en-US" sz="23039" spc="-921">
                <a:solidFill>
                  <a:srgbClr val="CA9D61"/>
                </a:solidFill>
                <a:latin typeface="Liana"/>
                <a:ea typeface="Liana"/>
                <a:cs typeface="Liana"/>
                <a:sym typeface="Liana"/>
              </a:rPr>
              <a:t>Class of 2025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44266" y="34568023"/>
            <a:ext cx="22172268" cy="1349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39"/>
              </a:lnSpc>
            </a:pPr>
            <a:r>
              <a:rPr lang="en-US" b="true" sz="10239" spc="-204">
                <a:solidFill>
                  <a:srgbClr val="CA9D61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2025 June 8th 18:00-21:00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13369" y="36304621"/>
            <a:ext cx="22034062" cy="11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60"/>
              </a:lnSpc>
              <a:spcBef>
                <a:spcPct val="0"/>
              </a:spcBef>
            </a:pPr>
            <a:r>
              <a:rPr lang="en-US" sz="8960" spc="-179" strike="noStrike" u="none">
                <a:solidFill>
                  <a:srgbClr val="CA9D61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123 ANYWHERE ST., ANY CITY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6080" y="14685730"/>
            <a:ext cx="23408640" cy="11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8960" spc="-179">
                <a:solidFill>
                  <a:srgbClr val="CA9D61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You're invited To</a:t>
            </a:r>
          </a:p>
        </p:txBody>
      </p:sp>
      <p:sp>
        <p:nvSpPr>
          <p:cNvPr name="AutoShape 11" id="11"/>
          <p:cNvSpPr/>
          <p:nvPr/>
        </p:nvSpPr>
        <p:spPr>
          <a:xfrm flipH="true">
            <a:off x="14630400" y="7461356"/>
            <a:ext cx="0" cy="5713144"/>
          </a:xfrm>
          <a:prstGeom prst="line">
            <a:avLst/>
          </a:prstGeom>
          <a:ln cap="rnd" w="76200">
            <a:solidFill>
              <a:srgbClr val="CA9D61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DAGyZkThx8E</dc:identifier>
  <dcterms:modified xsi:type="dcterms:W3CDTF">2011-08-01T06:04:30Z</dcterms:modified>
  <cp:revision>1</cp:revision>
  <dc:title>Gold Black Elegant Graduation Party Invitation (32 x 48 英寸)</dc:title>
</cp:coreProperties>
</file>